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7" r:id="rId2"/>
    <p:sldId id="256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33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9785D1-0F81-4B6E-AFB0-F92AC7EAD00F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376632-A14D-48B6-ACE1-AF712D1618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537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  <a:latin typeface="Comic Sans MS" pitchFamily="66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2ED0CCD1-486B-4D1C-94DE-F9C29DF2546D}" type="datetimeFigureOut">
              <a:rPr lang="en-GB" smtClean="0"/>
              <a:pPr/>
              <a:t>04/12/2017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D0B4D239-2BE5-4AAE-AA7C-B6CF48B2BB9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7098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22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994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0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110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083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258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778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104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742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34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1295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6203032" cy="1143000"/>
          </a:xfrm>
        </p:spPr>
        <p:txBody>
          <a:bodyPr/>
          <a:lstStyle/>
          <a:p>
            <a:r>
              <a:rPr lang="en-GB" dirty="0" smtClean="0"/>
              <a:t>“Success is </a:t>
            </a:r>
            <a:r>
              <a:rPr lang="en-GB" u="sng" dirty="0" smtClean="0"/>
              <a:t>happiness</a:t>
            </a:r>
            <a:r>
              <a:rPr lang="en-GB" dirty="0" smtClean="0"/>
              <a:t>”</a:t>
            </a:r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71800" y="1484784"/>
            <a:ext cx="6203032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omic Sans MS" pitchFamily="66" charset="0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“Success is </a:t>
            </a:r>
            <a:r>
              <a:rPr lang="en-GB" u="sng" dirty="0" smtClean="0">
                <a:solidFill>
                  <a:schemeClr val="bg1"/>
                </a:solidFill>
              </a:rPr>
              <a:t>respect</a:t>
            </a:r>
            <a:r>
              <a:rPr lang="en-GB" dirty="0" smtClean="0">
                <a:solidFill>
                  <a:schemeClr val="bg1"/>
                </a:solidFill>
              </a:rPr>
              <a:t>”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07504" y="2780928"/>
            <a:ext cx="6203032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omic Sans MS" pitchFamily="66" charset="0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“Success is </a:t>
            </a:r>
            <a:r>
              <a:rPr lang="en-GB" u="sng" dirty="0" smtClean="0">
                <a:solidFill>
                  <a:schemeClr val="bg1"/>
                </a:solidFill>
              </a:rPr>
              <a:t>power</a:t>
            </a:r>
            <a:r>
              <a:rPr lang="en-GB" dirty="0" smtClean="0">
                <a:solidFill>
                  <a:schemeClr val="bg1"/>
                </a:solidFill>
              </a:rPr>
              <a:t>”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771800" y="4112824"/>
            <a:ext cx="6203032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omic Sans MS" pitchFamily="66" charset="0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“Success is </a:t>
            </a:r>
            <a:r>
              <a:rPr lang="en-GB" u="sng" dirty="0" smtClean="0">
                <a:solidFill>
                  <a:schemeClr val="bg1"/>
                </a:solidFill>
              </a:rPr>
              <a:t>money</a:t>
            </a:r>
            <a:r>
              <a:rPr lang="en-GB" dirty="0" smtClean="0">
                <a:solidFill>
                  <a:schemeClr val="bg1"/>
                </a:solidFill>
              </a:rPr>
              <a:t>”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07504" y="5498116"/>
            <a:ext cx="6203032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omic Sans MS" pitchFamily="66" charset="0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“Success is </a:t>
            </a:r>
            <a:r>
              <a:rPr lang="en-GB" u="sng" dirty="0" smtClean="0">
                <a:solidFill>
                  <a:schemeClr val="bg1"/>
                </a:solidFill>
              </a:rPr>
              <a:t>family</a:t>
            </a:r>
            <a:r>
              <a:rPr lang="en-GB" dirty="0" smtClean="0">
                <a:solidFill>
                  <a:schemeClr val="bg1"/>
                </a:solidFill>
              </a:rPr>
              <a:t>”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8" name="Oval Callout 7"/>
          <p:cNvSpPr/>
          <p:nvPr/>
        </p:nvSpPr>
        <p:spPr>
          <a:xfrm>
            <a:off x="539552" y="3923928"/>
            <a:ext cx="2016224" cy="1368152"/>
          </a:xfrm>
          <a:prstGeom prst="wedgeEllipseCallout">
            <a:avLst>
              <a:gd name="adj1" fmla="val -58626"/>
              <a:gd name="adj2" fmla="val 6553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Who do you agree with? </a:t>
            </a:r>
            <a:endParaRPr lang="en-GB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5576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Definitions of Success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en-GB" dirty="0" smtClean="0"/>
              <a:t>LO</a:t>
            </a:r>
            <a:r>
              <a:rPr lang="en-GB" smtClean="0"/>
              <a:t>: </a:t>
            </a:r>
            <a:r>
              <a:rPr lang="en-GB"/>
              <a:t>To understand that ‘success’ can be defined in different ways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69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TASK: Analysing case studies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23" t="26786" r="14301" b="26334"/>
          <a:stretch/>
        </p:blipFill>
        <p:spPr bwMode="auto">
          <a:xfrm>
            <a:off x="2792941" y="2670347"/>
            <a:ext cx="2715163" cy="235854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>
            <a:stCxn id="1026" idx="1"/>
          </p:cNvCxnSpPr>
          <p:nvPr/>
        </p:nvCxnSpPr>
        <p:spPr>
          <a:xfrm flipH="1" flipV="1">
            <a:off x="2051721" y="3501009"/>
            <a:ext cx="741220" cy="348612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>
            <a:stCxn id="1026" idx="3"/>
          </p:cNvCxnSpPr>
          <p:nvPr/>
        </p:nvCxnSpPr>
        <p:spPr>
          <a:xfrm flipV="1">
            <a:off x="5508104" y="3501009"/>
            <a:ext cx="1512168" cy="348612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23528" y="2670347"/>
            <a:ext cx="17281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In what ways is she successful now? </a:t>
            </a:r>
            <a:endParaRPr lang="en-GB" sz="2400" dirty="0"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36296" y="2348880"/>
            <a:ext cx="17281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In what ways is she less successful now? </a:t>
            </a:r>
            <a:endParaRPr lang="en-GB" sz="2400" dirty="0">
              <a:latin typeface="Comic Sans MS" pitchFamily="66" charset="0"/>
            </a:endParaRPr>
          </a:p>
        </p:txBody>
      </p:sp>
      <p:cxnSp>
        <p:nvCxnSpPr>
          <p:cNvPr id="15" name="Straight Arrow Connector 14"/>
          <p:cNvCxnSpPr>
            <a:stCxn id="1026" idx="2"/>
          </p:cNvCxnSpPr>
          <p:nvPr/>
        </p:nvCxnSpPr>
        <p:spPr>
          <a:xfrm flipH="1">
            <a:off x="3347865" y="5028894"/>
            <a:ext cx="802658" cy="1280426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515" y="5587796"/>
            <a:ext cx="35733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Are her choices now helping her to be more successful? </a:t>
            </a:r>
            <a:endParaRPr lang="en-GB" sz="2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46591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/>
          </a:bodyPr>
          <a:lstStyle/>
          <a:p>
            <a:pPr algn="l"/>
            <a:r>
              <a:rPr lang="en-GB" dirty="0" smtClean="0"/>
              <a:t>DISCUSS: Who is the most successful? 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PARAGRAPH: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I think that the most successful person is….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Other people might argue that XX is more successful….  However, I disagree because…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7627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/>
          </a:bodyPr>
          <a:lstStyle/>
          <a:p>
            <a:r>
              <a:rPr lang="en-GB" dirty="0" smtClean="0"/>
              <a:t>Create a formula to show what you think success 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The formula must have at least two elements e.g. family &amp; education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The factors must add to 10 e.g. </a:t>
            </a:r>
          </a:p>
          <a:p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Success = 1Education + 9Family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Success = 4Money + 2Family + 4Career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5246257"/>
      </p:ext>
    </p:extLst>
  </p:cSld>
  <p:clrMapOvr>
    <a:masterClrMapping/>
  </p:clrMapOvr>
</p:sld>
</file>

<file path=ppt/theme/theme1.xml><?xml version="1.0" encoding="utf-8"?>
<a:theme xmlns:a="http://schemas.openxmlformats.org/drawingml/2006/main" name="Stepping Ston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mic San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Stepping Stones</Template>
  <TotalTime>32</TotalTime>
  <Words>159</Words>
  <Application>Microsoft Office PowerPoint</Application>
  <PresentationFormat>On-screen Show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Stepping Stones</vt:lpstr>
      <vt:lpstr>“Success is happiness”</vt:lpstr>
      <vt:lpstr>Definitions of Success </vt:lpstr>
      <vt:lpstr>TASK: Analysing case studies</vt:lpstr>
      <vt:lpstr>DISCUSS: Who is the most successful?  </vt:lpstr>
      <vt:lpstr>Create a formula to show what you think success is</vt:lpstr>
    </vt:vector>
  </TitlesOfParts>
  <Company>RM plc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“Success is happiness”</dc:title>
  <dc:creator>Ms K. Mitchell</dc:creator>
  <cp:lastModifiedBy>Ms K. Mitchell</cp:lastModifiedBy>
  <cp:revision>6</cp:revision>
  <dcterms:created xsi:type="dcterms:W3CDTF">2017-01-30T07:37:25Z</dcterms:created>
  <dcterms:modified xsi:type="dcterms:W3CDTF">2017-12-04T15:09:40Z</dcterms:modified>
</cp:coreProperties>
</file>